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3A1E-D1B5-4816-A7AC-2A172C12789A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922E-CC36-4186-B674-AC6C3835B69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3A1E-D1B5-4816-A7AC-2A172C12789A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922E-CC36-4186-B674-AC6C3835B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3A1E-D1B5-4816-A7AC-2A172C12789A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922E-CC36-4186-B674-AC6C3835B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3A1E-D1B5-4816-A7AC-2A172C12789A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922E-CC36-4186-B674-AC6C3835B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3A1E-D1B5-4816-A7AC-2A172C12789A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390922E-CC36-4186-B674-AC6C3835B69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3A1E-D1B5-4816-A7AC-2A172C12789A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922E-CC36-4186-B674-AC6C3835B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3A1E-D1B5-4816-A7AC-2A172C12789A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922E-CC36-4186-B674-AC6C3835B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3A1E-D1B5-4816-A7AC-2A172C12789A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922E-CC36-4186-B674-AC6C3835B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3A1E-D1B5-4816-A7AC-2A172C12789A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922E-CC36-4186-B674-AC6C3835B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3A1E-D1B5-4816-A7AC-2A172C12789A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922E-CC36-4186-B674-AC6C3835B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3A1E-D1B5-4816-A7AC-2A172C12789A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0922E-CC36-4186-B674-AC6C3835B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753A1E-D1B5-4816-A7AC-2A172C12789A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390922E-CC36-4186-B674-AC6C3835B69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Vocabulary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Amienne" pitchFamily="82" charset="0"/>
              </a:rPr>
              <a:t>By Christien Cunningham</a:t>
            </a:r>
            <a:endParaRPr lang="en-US" sz="4800" dirty="0">
              <a:latin typeface="Amienne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Windows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windows </a:t>
            </a:r>
          </a:p>
          <a:p>
            <a:pPr lvl="2"/>
            <a:r>
              <a:rPr lang="en-US" dirty="0" smtClean="0"/>
              <a:t>Primary interface between user and application.</a:t>
            </a:r>
          </a:p>
          <a:p>
            <a:r>
              <a:rPr lang="en-US" dirty="0" smtClean="0"/>
              <a:t>Document windows</a:t>
            </a:r>
          </a:p>
          <a:p>
            <a:pPr lvl="2"/>
            <a:r>
              <a:rPr lang="en-US" dirty="0" smtClean="0"/>
              <a:t>Area where you enter new text or change existing text or data.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Files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</a:t>
            </a:r>
          </a:p>
          <a:p>
            <a:pPr lvl="2"/>
            <a:r>
              <a:rPr lang="en-US" dirty="0" smtClean="0"/>
              <a:t>A collection of information</a:t>
            </a:r>
          </a:p>
          <a:p>
            <a:r>
              <a:rPr lang="en-US" dirty="0" smtClean="0"/>
              <a:t>File extension</a:t>
            </a:r>
          </a:p>
          <a:p>
            <a:pPr lvl="2"/>
            <a:r>
              <a:rPr lang="en-US" dirty="0" smtClean="0"/>
              <a:t>Typically identifies the type.</a:t>
            </a:r>
          </a:p>
          <a:p>
            <a:r>
              <a:rPr lang="en-US" dirty="0" smtClean="0"/>
              <a:t>File compatibility </a:t>
            </a:r>
          </a:p>
          <a:p>
            <a:pPr lvl="2"/>
            <a:r>
              <a:rPr lang="en-US" dirty="0" smtClean="0"/>
              <a:t>The ability to open and work files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Document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</a:t>
            </a:r>
          </a:p>
          <a:p>
            <a:pPr lvl="2"/>
            <a:r>
              <a:rPr lang="en-US" dirty="0" smtClean="0"/>
              <a:t>Loading a file </a:t>
            </a:r>
          </a:p>
          <a:p>
            <a:r>
              <a:rPr lang="en-US" dirty="0" smtClean="0"/>
              <a:t>Save</a:t>
            </a:r>
          </a:p>
          <a:p>
            <a:pPr lvl="2"/>
            <a:r>
              <a:rPr lang="en-US" dirty="0" smtClean="0"/>
              <a:t>To store it on a medium 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Typing 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beam</a:t>
            </a:r>
          </a:p>
          <a:p>
            <a:pPr lvl="2"/>
            <a:r>
              <a:rPr lang="en-US" dirty="0" smtClean="0"/>
              <a:t>The mouse in the capital I shape</a:t>
            </a:r>
          </a:p>
          <a:p>
            <a:r>
              <a:rPr lang="en-US" dirty="0" smtClean="0"/>
              <a:t>Scroll </a:t>
            </a:r>
          </a:p>
          <a:p>
            <a:pPr lvl="2"/>
            <a:r>
              <a:rPr lang="en-US" dirty="0" smtClean="0"/>
              <a:t>Moving without changing</a:t>
            </a:r>
          </a:p>
          <a:p>
            <a:r>
              <a:rPr lang="en-US" dirty="0" smtClean="0"/>
              <a:t>Insertion point</a:t>
            </a:r>
          </a:p>
          <a:p>
            <a:pPr lvl="2"/>
            <a:r>
              <a:rPr lang="en-US" dirty="0" smtClean="0"/>
              <a:t>Where the text comes up at when typing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lgerian" pitchFamily="82" charset="0"/>
              </a:rPr>
              <a:t>Others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DBL</a:t>
            </a:r>
          </a:p>
          <a:p>
            <a:pPr lvl="2"/>
            <a:r>
              <a:rPr lang="en-US" dirty="0" smtClean="0"/>
              <a:t>The dialog box launcher, brings up more options.</a:t>
            </a:r>
          </a:p>
          <a:p>
            <a:r>
              <a:rPr lang="en-US" dirty="0" smtClean="0"/>
              <a:t>Folders</a:t>
            </a:r>
          </a:p>
          <a:p>
            <a:pPr lvl="2"/>
            <a:r>
              <a:rPr lang="en-US" dirty="0" smtClean="0"/>
              <a:t>Used to organize the data</a:t>
            </a:r>
          </a:p>
          <a:p>
            <a:r>
              <a:rPr lang="en-US" dirty="0" smtClean="0"/>
              <a:t>Path</a:t>
            </a:r>
          </a:p>
          <a:p>
            <a:pPr lvl="2"/>
            <a:r>
              <a:rPr lang="en-US" dirty="0" smtClean="0"/>
              <a:t>The rout to take for a file</a:t>
            </a:r>
          </a:p>
          <a:p>
            <a:r>
              <a:rPr lang="en-US" dirty="0" smtClean="0"/>
              <a:t>Ribbon</a:t>
            </a:r>
          </a:p>
          <a:p>
            <a:pPr lvl="2"/>
            <a:r>
              <a:rPr lang="en-US" dirty="0" smtClean="0"/>
              <a:t>The blue banner at the top</a:t>
            </a:r>
          </a:p>
          <a:p>
            <a:r>
              <a:rPr lang="en-US" dirty="0" smtClean="0"/>
              <a:t>Screen tip</a:t>
            </a:r>
          </a:p>
          <a:p>
            <a:pPr lvl="2"/>
            <a:r>
              <a:rPr lang="en-US" dirty="0" smtClean="0"/>
              <a:t>Hovering over an item will bring it up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</TotalTime>
  <Words>130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Vocabulary</vt:lpstr>
      <vt:lpstr>Windows </vt:lpstr>
      <vt:lpstr>Files</vt:lpstr>
      <vt:lpstr>Document </vt:lpstr>
      <vt:lpstr>Typing </vt:lpstr>
      <vt:lpstr>Others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stu455</dc:creator>
  <cp:lastModifiedBy>stu455</cp:lastModifiedBy>
  <cp:revision>4</cp:revision>
  <dcterms:created xsi:type="dcterms:W3CDTF">2011-09-14T13:16:26Z</dcterms:created>
  <dcterms:modified xsi:type="dcterms:W3CDTF">2011-09-14T13:52:14Z</dcterms:modified>
</cp:coreProperties>
</file>